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2/5/2015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2/5/2015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2/5/2015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2/5/2015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2/5/2015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2/5/2015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Title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Name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49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Vital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194" y="1804545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Date of Birth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Place of Birth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Schools Attended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Siblings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Pets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56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5 fun things about yourself.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067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Yourself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0962" y="1977081"/>
            <a:ext cx="9944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Describe (using sensory – 5 senses – writing) 4 things about yourself.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94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Favorite Things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14901" y="1894703"/>
            <a:ext cx="10140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List and describe 3 of your favorite things.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83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6778" y="1894703"/>
            <a:ext cx="9852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Describe your goals and plans.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4742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</TotalTime>
  <Words>58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Title</vt:lpstr>
      <vt:lpstr>Vital Statistics</vt:lpstr>
      <vt:lpstr>Fun Facts</vt:lpstr>
      <vt:lpstr>Describe Yourself</vt:lpstr>
      <vt:lpstr>Favorite Things</vt:lpstr>
      <vt:lpstr>Goals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C. McGinn</dc:creator>
  <cp:lastModifiedBy>C. McGinn</cp:lastModifiedBy>
  <cp:revision>2</cp:revision>
  <dcterms:created xsi:type="dcterms:W3CDTF">2015-02-06T02:21:41Z</dcterms:created>
  <dcterms:modified xsi:type="dcterms:W3CDTF">2015-02-06T03:20:32Z</dcterms:modified>
</cp:coreProperties>
</file>